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837" r:id="rId4"/>
    <p:sldId id="369" r:id="rId5"/>
    <p:sldId id="370" r:id="rId6"/>
    <p:sldId id="371" r:id="rId7"/>
    <p:sldId id="843" r:id="rId8"/>
    <p:sldId id="845" r:id="rId9"/>
    <p:sldId id="844" r:id="rId10"/>
    <p:sldId id="846" r:id="rId11"/>
    <p:sldId id="838" r:id="rId12"/>
    <p:sldId id="839" r:id="rId13"/>
    <p:sldId id="840" r:id="rId14"/>
    <p:sldId id="847" r:id="rId15"/>
    <p:sldId id="848" r:id="rId16"/>
    <p:sldId id="853" r:id="rId17"/>
    <p:sldId id="374" r:id="rId18"/>
    <p:sldId id="850" r:id="rId19"/>
    <p:sldId id="842" r:id="rId20"/>
    <p:sldId id="377" r:id="rId21"/>
    <p:sldId id="378" r:id="rId22"/>
    <p:sldId id="849" r:id="rId23"/>
    <p:sldId id="852" r:id="rId2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E62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-40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592F6F-C3FD-4901-BF1A-4C86DD23A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8A9EF27F-D843-419F-9C0B-0118C17BB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53C89F3-A475-43FD-BA7D-46776F56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834C448-A58D-4915-91D8-6DC9B4AD2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B176A9E-B147-492F-BBF9-E4403764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782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48FC73F-FA68-4F5D-B2EC-738F7DD5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5DF359CC-9B97-4BAA-8031-386EE8342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24E7A08-5D14-42A7-B1A8-21B608CD3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F7A208A-ABBC-49CC-B01A-38609C597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E24E93B-97A5-4BA6-A980-20CA5C88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09888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8B88BE68-4213-4283-A3FF-03FD5715B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87CB6D3-1C0C-4AAB-9EA9-FA6E4139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5DCAB56-3B2F-4D73-9FD0-67DEAD43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24C781E-D4B7-4063-90C3-7894C56F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AC37D2B-CD59-4D68-BC9C-C371BFDD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3092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AA502A6-6712-48B1-9ABA-846AA1C60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5CB1DDCC-8067-4987-830F-EDB6AB1C8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93815D4-C6FE-4DFE-A0F2-D9B99198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D361C73-840D-40AD-B016-62E6455A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4C6DB35-28D8-4006-B744-5C8EA44E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80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138794F-BEAD-44AF-813A-4D193FEC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B9A74A0-53BD-43DF-93EC-B5ABDA534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AB442B7-335D-4DE8-B0F7-8DB35414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5D51CE1-FA68-41E6-9E57-D261013D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EE60187C-F5BC-4C06-9DFD-ECDA2C45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54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34123D-525F-4525-9EC6-52CC7C7C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4E2DE1D-B304-45B3-B514-B397416FE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D228CFE-3C5B-43E6-BCAE-8C44E555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278F5EA-2011-475C-85FF-533B8FF7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068BCDB-F9DE-4183-83D6-97FE4EFF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923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7BA5D02-D942-49A4-91E5-2C68E948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F0CC641-C096-4055-878A-047C72FB0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3A20585-5DFE-4CE4-BB8B-C4D19D6B4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C24665F-73F7-4ED1-80C7-FBE75AD4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B0548AD0-7A48-4D58-9E71-A77DB371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FCB5822-83EE-4CB0-802D-77E88DB1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562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1A55AF-A5DB-4E51-9447-BC1860A39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64CBB90-1C0C-4386-B921-AC3014C7A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9875F14E-A8D8-4B78-9722-E8196EF5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7C8DB624-23ED-4F98-9ED7-1D09D473D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61512768-B87F-470A-A9BA-AB0F69535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5059543F-1B4C-4E28-A00D-EA5EF8C9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98F81EDF-F479-4744-A9DE-BCC3F1C6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2F7C9ED4-2D02-4226-92F1-49B9083A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93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E2E0B8-CC4E-470D-BFE4-951ABA95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E087C549-FA1B-4A45-984D-4EF313B58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F8C32F3-60F2-4211-89F8-42966FCCB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CDF1CCEF-55D1-4129-98C1-5576FB90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456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0803FE6A-BD03-4B1D-9B01-205466B8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9EF11477-34CB-477E-B7B4-E562294A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9B6303ED-A47C-48CF-B8FC-13F3B518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91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285C4A-0691-4E05-A58A-1F6F4FE5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5FE9D5F-DEE9-43AC-959B-E4CAA08D7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41ACC541-1E11-4DED-BC2E-DE270D459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90665874-C4B0-4A6E-A467-3079073B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D568584-7BE8-4E09-AABE-7DDF8DB5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051C57E-E834-4634-AF6F-BFDCB8D8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9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91D064-7F00-408D-A333-5D4293D4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FDA9F39-754A-49BE-94A6-6E3732115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5E2D38A-5635-479D-8D64-D95D000DD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D179065-B027-44F0-A1E1-1BCFA04A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E4D03F4-E4BB-44A2-A1E5-C224D787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6422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8D30CFF-3FA8-419F-8FDF-26FACC14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12DC4AFE-1DF8-4A00-A6DB-1C881D23E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F29C3B1-9ACF-4CE8-B18C-A717B4851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9875EC9-0F0D-419F-ACD5-24BE2548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0032986-CA68-4712-AF23-E6E752F0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4A425F9-465F-4491-B678-A4D4406F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71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2E26CCC-D110-4F3A-B192-ED67981A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4B48F644-1E5E-48F8-8027-6D11B23B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6E3187A-9A9E-4FBC-856B-9058165A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D31E676-0C9E-4B2C-B1EB-BC2296AA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C232287-371C-450F-9000-E873263E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146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43434EC0-B25E-4835-95BC-6CBC9D970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32061798-55F9-4F5F-A3CE-A4A8CC351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35E4B44-AD33-41A1-9307-E63F18E41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F76BF55-AD9C-4518-A61A-40402C65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60F068D-2F21-4262-96E6-73BD9DFF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24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977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924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379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393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27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9238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10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C199814-B838-4272-B77E-216083694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2F7C155-800D-4447-932E-48C4CCD0D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4948EEAB-7115-4B37-856A-4DBD1466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0B2AB75-8262-4FE1-A995-4D8BAB2B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321C281-047E-4D54-91F9-8EC9CFA7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28251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82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93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2861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8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F3AFC5E-4C31-410B-949A-1C37C2C2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9452301-6FA6-420A-838C-E3ABF3991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064C0A10-A608-4DD5-BA21-BE1170BF0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4F3A5604-C95B-4EAC-9822-A47F5147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9413A63-2672-4B36-A844-1C77ED7C7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F011B90-7278-460C-80A8-AEE9FF4E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5551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AF38D1-3708-47F3-84BF-AA86BD48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CD242DF-BA82-4E6E-86A3-7A81997CB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825612B9-B850-47EE-911F-EF549865A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7F427AA-19E8-43F5-BA4C-A465D7C66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54B1D225-0D62-44A6-BE7B-DB040972E2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6B9A684F-EF8E-4175-B8A9-5E785D3A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1030FD1E-6DBA-4A20-AB30-7B2D86ED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2E7AFD78-B76B-4240-9D6F-DB2AE409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83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1C1CFB-F1DC-4DAA-9378-D77570A4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2CB333B5-38C9-489B-B333-EB32EF800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DA7CCFD-75B1-464A-8A95-E01D3890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5616AF59-8756-4ED4-9C50-E0F98488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338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A1546625-C61C-4E3B-ADC8-0821CBC6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E1ED1FD1-07B0-4965-92CD-70A2440B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039AC21B-6929-4A8C-950B-A32445AE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5358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D9282D-FAD4-4B9F-BCE5-3EC55681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D28F664-7889-42DE-BAE3-79D632D23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FF446C7-ECBF-4007-85C3-0FACD8BD2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D48118D-A720-443E-A4B9-7EB0765A2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CCF21E65-D04A-4DFE-BA5D-EA87EBDF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8679ABF-E9C9-42B4-8D29-B72B5E3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164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509F013-7AB5-45FC-B23A-8BD37F55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DF65EDE2-42CD-4E35-8FA2-1E84A0712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EDA1E934-0F3B-491F-8B8C-63D06FA71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F0AF2E78-AC79-4BF5-9E10-DAA50576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25AE90E-5F3F-4167-8281-91288F81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6496E5B1-51E0-4310-BA61-19A82024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41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6ADC7B5A-E0BC-436B-8576-DD08A571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07250015-8F49-433D-B6FA-18B8C9193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FF6FD2B-2A35-4C1D-923A-FB292D229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09B42-8F0B-44ED-BC46-18CBA88470D6}" type="datetimeFigureOut">
              <a:rPr lang="es-AR" smtClean="0"/>
              <a:t>14/5/2024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61DA008-17C6-422F-807D-7D06D95B4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4C59C3F-0F75-4584-AD46-19FC4502D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06A81-4960-436C-816C-34107D0ED4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9625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7A76A885-F5EA-44A4-B4AE-D6BD81F4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58F69C9-FC92-4418-A432-A0EF1A9CC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07F85FB-2E74-4D6C-B1C9-6FC82898D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F9E2E-C52F-4AD3-B152-41080B37E43F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7439FC6-E7DD-47AE-8BC7-1C396F266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6A43084-B2AB-4E83-9F9D-636D559B8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723E1-50C9-4A4C-8C97-DAE8B8D3E011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75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14/5/2024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0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DA298E-B551-4888-B827-70CEDEC0E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EA35C45-27B1-4522-BC7D-F505B84F2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LOVE YOUR NEIGHBOURS</a:t>
            </a:r>
          </a:p>
        </p:txBody>
      </p:sp>
    </p:spTree>
    <p:extLst>
      <p:ext uri="{BB962C8B-B14F-4D97-AF65-F5344CB8AC3E}">
        <p14:creationId xmlns:p14="http://schemas.microsoft.com/office/powerpoint/2010/main" val="199484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35B401A2-CC17-41E9-9D77-70EFEA40E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606" y="1052760"/>
            <a:ext cx="9024787" cy="475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5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6C416A60-991C-4A52-8D61-9C596D2C9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558" y="411414"/>
            <a:ext cx="7704140" cy="551841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C25F4566-135E-4278-AF55-FC75AED8D80B}"/>
              </a:ext>
            </a:extLst>
          </p:cNvPr>
          <p:cNvSpPr txBox="1"/>
          <p:nvPr/>
        </p:nvSpPr>
        <p:spPr>
          <a:xfrm>
            <a:off x="2298357" y="6104238"/>
            <a:ext cx="5511113" cy="370703"/>
          </a:xfrm>
          <a:prstGeom prst="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argue: </a:t>
            </a:r>
            <a:r>
              <a:rPr lang="es-AR" dirty="0" err="1"/>
              <a:t>arguing</a:t>
            </a:r>
            <a:r>
              <a:rPr lang="es-AR" dirty="0"/>
              <a:t>         </a:t>
            </a:r>
            <a:r>
              <a:rPr lang="es-AR" dirty="0" err="1"/>
              <a:t>but</a:t>
            </a:r>
            <a:r>
              <a:rPr lang="es-AR" dirty="0"/>
              <a:t>             </a:t>
            </a:r>
            <a:r>
              <a:rPr lang="es-AR" dirty="0" err="1"/>
              <a:t>agree</a:t>
            </a:r>
            <a:r>
              <a:rPr lang="es-AR" dirty="0"/>
              <a:t>: </a:t>
            </a:r>
            <a:r>
              <a:rPr lang="es-AR" dirty="0" err="1"/>
              <a:t>agreeing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4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xmlns="" id="{1E0048DD-E598-419F-89D3-C849ED4A0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35913"/>
              </p:ext>
            </p:extLst>
          </p:nvPr>
        </p:nvGraphicFramePr>
        <p:xfrm>
          <a:off x="927911" y="1704738"/>
          <a:ext cx="10552668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68345">
                  <a:extLst>
                    <a:ext uri="{9D8B030D-6E8A-4147-A177-3AD203B41FA5}">
                      <a16:colId xmlns:a16="http://schemas.microsoft.com/office/drawing/2014/main" xmlns="" val="1067804719"/>
                    </a:ext>
                  </a:extLst>
                </a:gridCol>
                <a:gridCol w="1133856">
                  <a:extLst>
                    <a:ext uri="{9D8B030D-6E8A-4147-A177-3AD203B41FA5}">
                      <a16:colId xmlns:a16="http://schemas.microsoft.com/office/drawing/2014/main" xmlns="" val="2894212526"/>
                    </a:ext>
                  </a:extLst>
                </a:gridCol>
                <a:gridCol w="2877971">
                  <a:extLst>
                    <a:ext uri="{9D8B030D-6E8A-4147-A177-3AD203B41FA5}">
                      <a16:colId xmlns:a16="http://schemas.microsoft.com/office/drawing/2014/main" xmlns="" val="897042761"/>
                    </a:ext>
                  </a:extLst>
                </a:gridCol>
                <a:gridCol w="2372496">
                  <a:extLst>
                    <a:ext uri="{9D8B030D-6E8A-4147-A177-3AD203B41FA5}">
                      <a16:colId xmlns:a16="http://schemas.microsoft.com/office/drawing/2014/main" xmlns="" val="4132985551"/>
                    </a:ext>
                  </a:extLst>
                </a:gridCol>
              </a:tblGrid>
              <a:tr h="989492">
                <a:tc>
                  <a:txBody>
                    <a:bodyPr/>
                    <a:lstStyle/>
                    <a:p>
                      <a:r>
                        <a:rPr lang="es-AR" sz="3200" b="1" dirty="0" err="1" smtClean="0"/>
                        <a:t>What</a:t>
                      </a:r>
                      <a:endParaRPr lang="es-AR" sz="3200" b="1" dirty="0" smtClean="0"/>
                    </a:p>
                    <a:p>
                      <a:r>
                        <a:rPr lang="es-MX" sz="3200" b="1" dirty="0" err="1" smtClean="0"/>
                        <a:t>What</a:t>
                      </a:r>
                      <a:endParaRPr lang="es-AR" sz="3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b="1" dirty="0" smtClean="0"/>
                        <a:t>do</a:t>
                      </a:r>
                    </a:p>
                    <a:p>
                      <a:r>
                        <a:rPr lang="es-MX" sz="3200" b="1" dirty="0" err="1" smtClean="0"/>
                        <a:t>does</a:t>
                      </a:r>
                      <a:endParaRPr lang="es-AR" sz="3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b="1" dirty="0" err="1" smtClean="0"/>
                        <a:t>you</a:t>
                      </a:r>
                      <a:endParaRPr lang="es-AR" sz="3200" b="1" dirty="0" smtClean="0"/>
                    </a:p>
                    <a:p>
                      <a:r>
                        <a:rPr lang="es-MX" sz="3200" b="1" dirty="0" err="1" smtClean="0"/>
                        <a:t>she</a:t>
                      </a:r>
                      <a:endParaRPr lang="es-AR" sz="3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b="1" dirty="0"/>
                        <a:t>do</a:t>
                      </a:r>
                      <a:r>
                        <a:rPr lang="es-AR" sz="3200" b="1" dirty="0" smtClean="0"/>
                        <a:t>?</a:t>
                      </a:r>
                    </a:p>
                    <a:p>
                      <a:r>
                        <a:rPr lang="es-MX" sz="3200" b="1" dirty="0" smtClean="0"/>
                        <a:t>do?</a:t>
                      </a:r>
                      <a:endParaRPr lang="es-AR" sz="3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884390"/>
                  </a:ext>
                </a:extLst>
              </a:tr>
              <a:tr h="1059994">
                <a:tc>
                  <a:txBody>
                    <a:bodyPr/>
                    <a:lstStyle/>
                    <a:p>
                      <a:r>
                        <a:rPr lang="es-AR" sz="3200" dirty="0" err="1"/>
                        <a:t>What</a:t>
                      </a:r>
                      <a:r>
                        <a:rPr lang="es-AR" sz="3200" dirty="0"/>
                        <a:t> </a:t>
                      </a:r>
                      <a:r>
                        <a:rPr lang="es-AR" sz="3200" dirty="0" err="1" smtClean="0"/>
                        <a:t>food</a:t>
                      </a:r>
                      <a:endParaRPr lang="es-AR" sz="3200" dirty="0" smtClean="0"/>
                    </a:p>
                    <a:p>
                      <a:r>
                        <a:rPr lang="es-MX" sz="3200" dirty="0" err="1" smtClean="0"/>
                        <a:t>What</a:t>
                      </a:r>
                      <a:r>
                        <a:rPr lang="es-MX" sz="3200" dirty="0" smtClean="0"/>
                        <a:t> </a:t>
                      </a:r>
                      <a:r>
                        <a:rPr lang="es-MX" sz="3200" dirty="0" err="1" smtClean="0"/>
                        <a:t>kind</a:t>
                      </a:r>
                      <a:r>
                        <a:rPr lang="es-MX" sz="3200" dirty="0" smtClean="0"/>
                        <a:t> of </a:t>
                      </a:r>
                      <a:r>
                        <a:rPr lang="es-MX" sz="3200" dirty="0" err="1" smtClean="0"/>
                        <a:t>food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dirty="0" smtClean="0"/>
                        <a:t>do</a:t>
                      </a:r>
                    </a:p>
                    <a:p>
                      <a:r>
                        <a:rPr lang="es-MX" sz="3200" dirty="0" err="1" smtClean="0"/>
                        <a:t>does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dirty="0" err="1" smtClean="0"/>
                        <a:t>you</a:t>
                      </a:r>
                      <a:endParaRPr lang="es-AR" sz="3200" dirty="0" smtClean="0"/>
                    </a:p>
                    <a:p>
                      <a:r>
                        <a:rPr lang="es-MX" sz="3200" dirty="0" smtClean="0"/>
                        <a:t>he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dirty="0" err="1"/>
                        <a:t>like</a:t>
                      </a:r>
                      <a:r>
                        <a:rPr lang="es-AR" sz="3200" dirty="0" smtClean="0"/>
                        <a:t>?</a:t>
                      </a:r>
                    </a:p>
                    <a:p>
                      <a:r>
                        <a:rPr lang="es-MX" sz="3200" dirty="0" err="1" smtClean="0"/>
                        <a:t>prefer</a:t>
                      </a:r>
                      <a:r>
                        <a:rPr lang="es-MX" sz="3200" dirty="0" smtClean="0"/>
                        <a:t>?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582534"/>
                  </a:ext>
                </a:extLst>
              </a:tr>
              <a:tr h="767854">
                <a:tc>
                  <a:txBody>
                    <a:bodyPr/>
                    <a:lstStyle/>
                    <a:p>
                      <a:r>
                        <a:rPr lang="es-AR" sz="3200" dirty="0" err="1"/>
                        <a:t>What</a:t>
                      </a:r>
                      <a:r>
                        <a:rPr lang="es-AR" sz="3200" dirty="0"/>
                        <a:t> </a:t>
                      </a:r>
                      <a:r>
                        <a:rPr lang="es-AR" sz="3200" dirty="0" err="1"/>
                        <a:t>kind</a:t>
                      </a:r>
                      <a:r>
                        <a:rPr lang="es-AR" sz="3200" dirty="0"/>
                        <a:t> of </a:t>
                      </a:r>
                      <a:r>
                        <a:rPr lang="es-AR" sz="3200" dirty="0" err="1" smtClean="0"/>
                        <a:t>books</a:t>
                      </a:r>
                      <a:endParaRPr lang="es-AR" sz="3200" dirty="0" smtClean="0"/>
                    </a:p>
                    <a:p>
                      <a:r>
                        <a:rPr lang="es-MX" sz="3200" dirty="0" err="1" smtClean="0"/>
                        <a:t>What</a:t>
                      </a:r>
                      <a:r>
                        <a:rPr lang="es-MX" sz="3200" dirty="0" smtClean="0"/>
                        <a:t> magazines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dirty="0" smtClean="0"/>
                        <a:t>do</a:t>
                      </a:r>
                    </a:p>
                    <a:p>
                      <a:r>
                        <a:rPr lang="es-MX" sz="3200" dirty="0" err="1" smtClean="0"/>
                        <a:t>does</a:t>
                      </a:r>
                      <a:r>
                        <a:rPr lang="es-MX" sz="3200" dirty="0" smtClean="0"/>
                        <a:t> 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dirty="0" err="1" smtClean="0"/>
                        <a:t>you</a:t>
                      </a:r>
                      <a:endParaRPr lang="es-AR" sz="3200" dirty="0" smtClean="0"/>
                    </a:p>
                    <a:p>
                      <a:r>
                        <a:rPr lang="es-MX" sz="3200" dirty="0" err="1" smtClean="0"/>
                        <a:t>your</a:t>
                      </a:r>
                      <a:r>
                        <a:rPr lang="es-MX" sz="3200" dirty="0" smtClean="0"/>
                        <a:t> </a:t>
                      </a:r>
                      <a:r>
                        <a:rPr lang="es-MX" sz="3200" dirty="0" err="1" smtClean="0"/>
                        <a:t>friend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dirty="0" err="1"/>
                        <a:t>read</a:t>
                      </a:r>
                      <a:r>
                        <a:rPr lang="es-AR" sz="3200" dirty="0" smtClean="0"/>
                        <a:t>?</a:t>
                      </a:r>
                      <a:endParaRPr lang="es-MX" sz="3200" dirty="0" smtClean="0"/>
                    </a:p>
                    <a:p>
                      <a:r>
                        <a:rPr lang="es-MX" sz="3200" dirty="0" err="1" smtClean="0"/>
                        <a:t>like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3588402"/>
                  </a:ext>
                </a:extLst>
              </a:tr>
              <a:tr h="989492">
                <a:tc>
                  <a:txBody>
                    <a:bodyPr/>
                    <a:lstStyle/>
                    <a:p>
                      <a:r>
                        <a:rPr lang="es-AR" sz="3200" dirty="0" err="1"/>
                        <a:t>What</a:t>
                      </a:r>
                      <a:r>
                        <a:rPr lang="es-AR" sz="3200" dirty="0"/>
                        <a:t> TV </a:t>
                      </a:r>
                      <a:r>
                        <a:rPr lang="es-AR" sz="3200" dirty="0" err="1" smtClean="0"/>
                        <a:t>programmes</a:t>
                      </a:r>
                      <a:endParaRPr lang="es-AR" sz="3200" dirty="0" smtClean="0"/>
                    </a:p>
                    <a:p>
                      <a:r>
                        <a:rPr lang="es-MX" sz="3200" dirty="0" err="1" smtClean="0"/>
                        <a:t>What</a:t>
                      </a:r>
                      <a:r>
                        <a:rPr lang="es-MX" sz="3200" dirty="0" smtClean="0"/>
                        <a:t> series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dirty="0" smtClean="0"/>
                        <a:t>do</a:t>
                      </a:r>
                    </a:p>
                    <a:p>
                      <a:r>
                        <a:rPr lang="es-MX" sz="3200" dirty="0" err="1" smtClean="0"/>
                        <a:t>does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dirty="0" err="1" smtClean="0"/>
                        <a:t>you</a:t>
                      </a:r>
                      <a:endParaRPr lang="es-AR" sz="3200" dirty="0" smtClean="0"/>
                    </a:p>
                    <a:p>
                      <a:r>
                        <a:rPr lang="es-MX" sz="3200" dirty="0" err="1" smtClean="0"/>
                        <a:t>your</a:t>
                      </a:r>
                      <a:r>
                        <a:rPr lang="es-MX" sz="3200" dirty="0" smtClean="0"/>
                        <a:t> </a:t>
                      </a:r>
                      <a:r>
                        <a:rPr lang="es-MX" sz="3200" dirty="0" err="1" smtClean="0"/>
                        <a:t>mother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3200" dirty="0" err="1"/>
                        <a:t>watch</a:t>
                      </a:r>
                      <a:r>
                        <a:rPr lang="es-AR" sz="3200" dirty="0" smtClean="0"/>
                        <a:t>?</a:t>
                      </a:r>
                    </a:p>
                    <a:p>
                      <a:r>
                        <a:rPr lang="es-MX" sz="3200" dirty="0" err="1" smtClean="0"/>
                        <a:t>watch</a:t>
                      </a:r>
                      <a:r>
                        <a:rPr lang="es-MX" sz="3200" dirty="0" smtClean="0"/>
                        <a:t>?</a:t>
                      </a:r>
                      <a:endParaRPr lang="es-AR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1372981"/>
                  </a:ext>
                </a:extLst>
              </a:tr>
            </a:tbl>
          </a:graphicData>
        </a:graphic>
      </p:graphicFrame>
      <p:sp>
        <p:nvSpPr>
          <p:cNvPr id="2" name="1 CuadroTexto"/>
          <p:cNvSpPr txBox="1"/>
          <p:nvPr/>
        </p:nvSpPr>
        <p:spPr>
          <a:xfrm>
            <a:off x="1792224" y="536448"/>
            <a:ext cx="8705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Habits</a:t>
            </a:r>
            <a:r>
              <a:rPr lang="es-MX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MX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routines</a:t>
            </a:r>
            <a:r>
              <a:rPr lang="es-MX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general </a:t>
            </a:r>
            <a:r>
              <a:rPr lang="es-MX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r>
              <a:rPr lang="es-MX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time </a:t>
            </a:r>
            <a:r>
              <a:rPr lang="es-MX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</a:t>
            </a:r>
            <a:endParaRPr lang="es-A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19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624415"/>
              </p:ext>
            </p:extLst>
          </p:nvPr>
        </p:nvGraphicFramePr>
        <p:xfrm>
          <a:off x="902282" y="2325497"/>
          <a:ext cx="10552668" cy="3806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35088"/>
                <a:gridCol w="1033154"/>
                <a:gridCol w="1223158"/>
                <a:gridCol w="3161268"/>
              </a:tblGrid>
              <a:tr h="989492"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What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400" b="1" dirty="0" smtClean="0"/>
                        <a:t>are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/>
                        <a:t>you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b="1" dirty="0" err="1" smtClean="0"/>
                        <a:t>doing</a:t>
                      </a:r>
                      <a:r>
                        <a:rPr lang="es-AR" sz="4400" b="1" dirty="0" smtClean="0"/>
                        <a:t>?</a:t>
                      </a:r>
                      <a:endParaRPr lang="es-AR" sz="4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</a:tr>
              <a:tr h="1059994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400" dirty="0" err="1" smtClean="0"/>
                        <a:t>is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400" dirty="0" err="1" smtClean="0"/>
                        <a:t>she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cooking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</a:tr>
              <a:tr h="767854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</a:t>
                      </a:r>
                      <a:r>
                        <a:rPr lang="es-AR" sz="4400" dirty="0" err="1" smtClean="0"/>
                        <a:t>book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400" dirty="0" smtClean="0"/>
                        <a:t>are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400" dirty="0" err="1" smtClean="0"/>
                        <a:t>they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reading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</a:tr>
              <a:tr h="989492">
                <a:tc>
                  <a:txBody>
                    <a:bodyPr/>
                    <a:lstStyle/>
                    <a:p>
                      <a:r>
                        <a:rPr lang="es-AR" sz="4400" dirty="0" err="1"/>
                        <a:t>What</a:t>
                      </a:r>
                      <a:r>
                        <a:rPr lang="es-AR" sz="4400" dirty="0"/>
                        <a:t> TV </a:t>
                      </a:r>
                      <a:r>
                        <a:rPr lang="es-AR" sz="4400" dirty="0" err="1" smtClean="0"/>
                        <a:t>programme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400" dirty="0" err="1" smtClean="0"/>
                        <a:t>is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4400" dirty="0" smtClean="0"/>
                        <a:t>he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4400" dirty="0" err="1" smtClean="0"/>
                        <a:t>watching</a:t>
                      </a:r>
                      <a:r>
                        <a:rPr lang="es-AR" sz="4400" dirty="0" smtClean="0"/>
                        <a:t>?</a:t>
                      </a:r>
                      <a:endParaRPr lang="es-AR" sz="4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65B"/>
                    </a:solidFill>
                  </a:tcPr>
                </a:tc>
              </a:tr>
            </a:tbl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2072640" y="356396"/>
            <a:ext cx="8705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Temporary</a:t>
            </a:r>
            <a:r>
              <a:rPr lang="es-MX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activities</a:t>
            </a:r>
            <a:r>
              <a:rPr lang="es-MX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s-MX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situations</a:t>
            </a:r>
            <a:endParaRPr lang="es-A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15285" y="1211687"/>
            <a:ext cx="1172667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MX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AT THE MOMENT / RIGHT NOW/ </a:t>
            </a:r>
            <a:r>
              <a:rPr lang="es-MX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NOW/ THESE DAYS/ TODAY</a:t>
            </a:r>
            <a:endParaRPr lang="es-AR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60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ACD008-7882-4093-94CD-B487D332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PRESENT CONTINUOUS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87576969-C5ED-458D-AC0D-F82F018E5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348" y="1417638"/>
            <a:ext cx="6935304" cy="45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13A7B3C9-81F6-49B5-B94F-989F55A28713}"/>
              </a:ext>
            </a:extLst>
          </p:cNvPr>
          <p:cNvSpPr txBox="1"/>
          <p:nvPr/>
        </p:nvSpPr>
        <p:spPr>
          <a:xfrm flipH="1">
            <a:off x="8040217" y="1772816"/>
            <a:ext cx="159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PAGE 133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BDD0D4E-BED6-4A43-8813-77EC6C1E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87" y="585214"/>
            <a:ext cx="6139542" cy="605566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A588CEAE-E4E0-4B45-9547-4CF0DDFB42EC}"/>
              </a:ext>
            </a:extLst>
          </p:cNvPr>
          <p:cNvSpPr txBox="1"/>
          <p:nvPr/>
        </p:nvSpPr>
        <p:spPr>
          <a:xfrm>
            <a:off x="7741018" y="2577783"/>
            <a:ext cx="4034971" cy="2862322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doing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036064" y="5992368"/>
            <a:ext cx="2157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What</a:t>
            </a:r>
            <a:r>
              <a:rPr lang="es-MX" sz="2000" b="1" dirty="0" smtClean="0">
                <a:solidFill>
                  <a:srgbClr val="FF0000"/>
                </a:solidFill>
              </a:rPr>
              <a:t> are </a:t>
            </a:r>
            <a:r>
              <a:rPr lang="es-MX" sz="2000" b="1" dirty="0" err="1" smtClean="0">
                <a:solidFill>
                  <a:srgbClr val="FF0000"/>
                </a:solidFill>
              </a:rPr>
              <a:t>they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doing</a:t>
            </a:r>
            <a:r>
              <a:rPr lang="es-MX" sz="2000" b="1" dirty="0" smtClean="0">
                <a:solidFill>
                  <a:srgbClr val="FF0000"/>
                </a:solidFill>
              </a:rPr>
              <a:t>? 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443984" y="6003447"/>
            <a:ext cx="1877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They’re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singing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2176272" y="5586162"/>
            <a:ext cx="1877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What’s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it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doing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443984" y="5603337"/>
            <a:ext cx="1877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It’s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barking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176272" y="5203227"/>
            <a:ext cx="201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What</a:t>
            </a:r>
            <a:r>
              <a:rPr lang="es-MX" sz="2000" b="1" dirty="0" err="1">
                <a:solidFill>
                  <a:srgbClr val="FF0000"/>
                </a:solidFill>
              </a:rPr>
              <a:t>´</a:t>
            </a:r>
            <a:r>
              <a:rPr lang="es-MX" sz="2000" b="1" dirty="0" err="1" smtClean="0">
                <a:solidFill>
                  <a:srgbClr val="FF0000"/>
                </a:solidFill>
              </a:rPr>
              <a:t>s</a:t>
            </a:r>
            <a:r>
              <a:rPr lang="es-MX" sz="2000" b="1" dirty="0" smtClean="0">
                <a:solidFill>
                  <a:srgbClr val="FF0000"/>
                </a:solidFill>
              </a:rPr>
              <a:t> he </a:t>
            </a:r>
            <a:r>
              <a:rPr lang="es-MX" sz="2000" b="1" dirty="0" err="1" smtClean="0">
                <a:solidFill>
                  <a:srgbClr val="FF0000"/>
                </a:solidFill>
              </a:rPr>
              <a:t>doing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443984" y="5186052"/>
            <a:ext cx="2956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He’s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playing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basketball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911096" y="4823580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What</a:t>
            </a:r>
            <a:r>
              <a:rPr lang="es-MX" sz="2000" b="1" dirty="0" smtClean="0">
                <a:solidFill>
                  <a:srgbClr val="FF0000"/>
                </a:solidFill>
              </a:rPr>
              <a:t> are </a:t>
            </a:r>
            <a:r>
              <a:rPr lang="es-MX" sz="2000" b="1" dirty="0" err="1" smtClean="0">
                <a:solidFill>
                  <a:srgbClr val="FF0000"/>
                </a:solidFill>
              </a:rPr>
              <a:t>they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doing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443984" y="4785942"/>
            <a:ext cx="2859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They’re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watching</a:t>
            </a:r>
            <a:r>
              <a:rPr lang="es-MX" sz="2000" b="1" dirty="0" smtClean="0">
                <a:solidFill>
                  <a:srgbClr val="FF0000"/>
                </a:solidFill>
              </a:rPr>
              <a:t> TV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2145792" y="4423470"/>
            <a:ext cx="204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What’s</a:t>
            </a:r>
            <a:r>
              <a:rPr lang="es-MX" sz="2000" b="1" dirty="0" smtClean="0">
                <a:solidFill>
                  <a:srgbClr val="FF0000"/>
                </a:solidFill>
              </a:rPr>
              <a:t> he </a:t>
            </a:r>
            <a:r>
              <a:rPr lang="es-MX" sz="2000" b="1" dirty="0" err="1" smtClean="0">
                <a:solidFill>
                  <a:srgbClr val="FF0000"/>
                </a:solidFill>
              </a:rPr>
              <a:t>doing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4443984" y="4423470"/>
            <a:ext cx="1877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He’s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cooking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9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73" y="528048"/>
            <a:ext cx="9444789" cy="5831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7579895" y="2859507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doing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7263063" y="5073316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i</a:t>
            </a:r>
            <a:r>
              <a:rPr lang="es-MX" dirty="0" err="1" smtClean="0"/>
              <a:t>s</a:t>
            </a:r>
            <a:r>
              <a:rPr lang="es-MX" dirty="0" smtClean="0"/>
              <a:t> </a:t>
            </a:r>
            <a:r>
              <a:rPr lang="es-MX" dirty="0" err="1" smtClean="0"/>
              <a:t>helping</a:t>
            </a:r>
            <a:endParaRPr lang="es-AR" dirty="0"/>
          </a:p>
        </p:txBody>
      </p:sp>
      <p:sp>
        <p:nvSpPr>
          <p:cNvPr id="9" name="8 CuadroTexto"/>
          <p:cNvSpPr txBox="1"/>
          <p:nvPr/>
        </p:nvSpPr>
        <p:spPr>
          <a:xfrm>
            <a:off x="2041358" y="5073316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i</a:t>
            </a:r>
            <a:r>
              <a:rPr lang="es-MX" dirty="0" err="1" smtClean="0"/>
              <a:t>s</a:t>
            </a:r>
            <a:r>
              <a:rPr lang="es-MX" dirty="0" smtClean="0"/>
              <a:t> </a:t>
            </a:r>
            <a:r>
              <a:rPr lang="es-MX" dirty="0" err="1" smtClean="0"/>
              <a:t>making</a:t>
            </a:r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7912768" y="4351421"/>
            <a:ext cx="15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i</a:t>
            </a:r>
            <a:r>
              <a:rPr lang="es-MX" dirty="0" err="1" smtClean="0"/>
              <a:t>sn’t</a:t>
            </a:r>
            <a:r>
              <a:rPr lang="es-MX" dirty="0" smtClean="0"/>
              <a:t> </a:t>
            </a:r>
            <a:r>
              <a:rPr lang="es-MX" dirty="0" err="1" smtClean="0"/>
              <a:t>enjoying</a:t>
            </a:r>
            <a:endParaRPr lang="es-AR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930317" y="4379858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‘s </a:t>
            </a:r>
            <a:r>
              <a:rPr lang="es-MX" dirty="0" err="1" smtClean="0"/>
              <a:t>learning</a:t>
            </a:r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149643" y="3581400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‘m </a:t>
            </a:r>
            <a:r>
              <a:rPr lang="es-MX" dirty="0" err="1" smtClean="0"/>
              <a:t>looking</a:t>
            </a:r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152147" y="2879559"/>
            <a:ext cx="64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are</a:t>
            </a:r>
            <a:endParaRPr lang="es-AR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390274" y="235417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149643" y="2169513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‘m </a:t>
            </a:r>
            <a:r>
              <a:rPr lang="es-MX" dirty="0" err="1" smtClean="0"/>
              <a:t>staying</a:t>
            </a:r>
            <a:endParaRPr lang="es-AR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280612" y="2490175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‘re </a:t>
            </a:r>
            <a:r>
              <a:rPr lang="es-MX" dirty="0" err="1" smtClean="0"/>
              <a:t>working</a:t>
            </a:r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912768" y="2478325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‘m </a:t>
            </a:r>
            <a:r>
              <a:rPr lang="es-MX" dirty="0" err="1" smtClean="0"/>
              <a:t>sitting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5678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CCA2143-F298-4BFA-9B9C-8DA929A02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35" y="376192"/>
            <a:ext cx="9416529" cy="603246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03D1FF53-F322-4268-9347-282CD0B94975}"/>
              </a:ext>
            </a:extLst>
          </p:cNvPr>
          <p:cNvSpPr txBox="1"/>
          <p:nvPr/>
        </p:nvSpPr>
        <p:spPr>
          <a:xfrm>
            <a:off x="-263990" y="1997839"/>
            <a:ext cx="4034971" cy="286232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doing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68135" y="641268"/>
            <a:ext cx="138536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WB PAGE 33</a:t>
            </a:r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643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34780B86-F83E-475F-9C51-21D9D2E49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49" y="1668162"/>
            <a:ext cx="11442902" cy="479415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566D9B1E-A34B-4385-849E-7224391C3649}"/>
              </a:ext>
            </a:extLst>
          </p:cNvPr>
          <p:cNvSpPr txBox="1"/>
          <p:nvPr/>
        </p:nvSpPr>
        <p:spPr>
          <a:xfrm>
            <a:off x="4214438" y="152550"/>
            <a:ext cx="4034971" cy="286232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doing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756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C0EAEDF5-00EF-46CA-94EB-97F81DBDB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22" y="1767016"/>
            <a:ext cx="11261756" cy="468101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FA603EC7-4247-414F-8CE3-CF650529C4AF}"/>
              </a:ext>
            </a:extLst>
          </p:cNvPr>
          <p:cNvSpPr txBox="1"/>
          <p:nvPr/>
        </p:nvSpPr>
        <p:spPr>
          <a:xfrm>
            <a:off x="4520603" y="0"/>
            <a:ext cx="4034971" cy="286232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doing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290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B_3.2">
            <a:hlinkClick r:id="" action="ppaction://media"/>
            <a:extLst>
              <a:ext uri="{FF2B5EF4-FFF2-40B4-BE49-F238E27FC236}">
                <a16:creationId xmlns:a16="http://schemas.microsoft.com/office/drawing/2014/main" xmlns="" id="{45AC544D-7F3B-4CB1-B793-01C001E1F1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68972" y="1392277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39" y="428052"/>
            <a:ext cx="5806250" cy="6170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9">
            <a:extLst>
              <a:ext uri="{FF2B5EF4-FFF2-40B4-BE49-F238E27FC236}">
                <a16:creationId xmlns:a16="http://schemas.microsoft.com/office/drawing/2014/main" xmlns="" id="{78A5D0E2-03BC-4397-9AFF-7037DA498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904" y="3513147"/>
            <a:ext cx="6221623" cy="681188"/>
          </a:xfrm>
          <a:prstGeom prst="rect">
            <a:avLst/>
          </a:prstGeom>
        </p:spPr>
      </p:pic>
      <p:sp>
        <p:nvSpPr>
          <p:cNvPr id="8" name="7 Rectángulo"/>
          <p:cNvSpPr/>
          <p:nvPr/>
        </p:nvSpPr>
        <p:spPr>
          <a:xfrm>
            <a:off x="536448" y="6065319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36448" y="5623370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36448" y="5275707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36448" y="3282315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481584" y="5363336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</a:t>
            </a:r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524256" y="3774919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</a:t>
            </a:r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87680" y="3356282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</a:t>
            </a:r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463296" y="4615113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</a:t>
            </a:r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487680" y="5804617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</a:t>
            </a:r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487680" y="4963180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</a:t>
            </a:r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841248" y="3587115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512064" y="6194641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</a:t>
            </a:r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688848" y="3434715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841248" y="3587115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481584" y="4153448"/>
            <a:ext cx="353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</a:t>
            </a:r>
            <a:endParaRPr lang="es-ES" sz="2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42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FA603EC7-4247-414F-8CE3-CF650529C4AF}"/>
              </a:ext>
            </a:extLst>
          </p:cNvPr>
          <p:cNvSpPr txBox="1"/>
          <p:nvPr/>
        </p:nvSpPr>
        <p:spPr>
          <a:xfrm>
            <a:off x="4520603" y="0"/>
            <a:ext cx="4034971" cy="286232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doing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6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  <a:r>
              <a:rPr lang="es-AR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2" name="5B_3.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3048000" y="430616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 A person is cooking.</a:t>
            </a:r>
          </a:p>
          <a:p>
            <a:r>
              <a:rPr lang="es-AR" dirty="0"/>
              <a:t>2 </a:t>
            </a:r>
            <a:r>
              <a:rPr lang="es-AR" dirty="0" err="1"/>
              <a:t>They’re</a:t>
            </a:r>
            <a:r>
              <a:rPr lang="es-AR" dirty="0"/>
              <a:t> </a:t>
            </a:r>
            <a:r>
              <a:rPr lang="es-AR" dirty="0" err="1"/>
              <a:t>playing</a:t>
            </a:r>
            <a:r>
              <a:rPr lang="es-AR" dirty="0"/>
              <a:t> </a:t>
            </a:r>
            <a:r>
              <a:rPr lang="es-AR" dirty="0" err="1"/>
              <a:t>football</a:t>
            </a:r>
            <a:r>
              <a:rPr lang="es-AR" dirty="0"/>
              <a:t>.</a:t>
            </a:r>
          </a:p>
          <a:p>
            <a:r>
              <a:rPr lang="en-US" dirty="0"/>
              <a:t>3 A man is having a shower and singing.</a:t>
            </a:r>
          </a:p>
          <a:p>
            <a:r>
              <a:rPr lang="es-AR" dirty="0"/>
              <a:t>4 </a:t>
            </a:r>
            <a:r>
              <a:rPr lang="es-AR" dirty="0" err="1"/>
              <a:t>It’s</a:t>
            </a:r>
            <a:r>
              <a:rPr lang="es-AR" dirty="0"/>
              <a:t> </a:t>
            </a:r>
            <a:r>
              <a:rPr lang="es-AR" dirty="0" err="1"/>
              <a:t>raining</a:t>
            </a:r>
            <a:r>
              <a:rPr lang="es-AR" dirty="0"/>
              <a:t>.</a:t>
            </a:r>
          </a:p>
          <a:p>
            <a:r>
              <a:rPr lang="en-US" dirty="0"/>
              <a:t>5 Someone is eating spaghetti.</a:t>
            </a:r>
          </a:p>
          <a:p>
            <a:r>
              <a:rPr lang="en-US" dirty="0"/>
              <a:t>6 Someone is making a coffee.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7467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607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4" y="85388"/>
            <a:ext cx="3794975" cy="25319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4" y="2799397"/>
            <a:ext cx="2472743" cy="24128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25" y="3104634"/>
            <a:ext cx="4876800" cy="2000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r="1180"/>
          <a:stretch/>
        </p:blipFill>
        <p:spPr>
          <a:xfrm>
            <a:off x="7846251" y="267437"/>
            <a:ext cx="3680342" cy="244792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101610" y="5576352"/>
            <a:ext cx="903574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A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5B    LOVE YOUR NEIGHBOURS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64" y="3104634"/>
            <a:ext cx="2950604" cy="19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1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6A9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5554383-98AF-4A47-BB65-705FAAA4B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5E0ECB92-472F-4852-A591-0372B3C16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650" y="460002"/>
            <a:ext cx="5774699" cy="59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6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7C7B741F-C177-46D1-B7E6-47B41044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11" y="268615"/>
            <a:ext cx="3061384" cy="632077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73039DF5-D8C0-49AB-8132-79875623E17E}"/>
              </a:ext>
            </a:extLst>
          </p:cNvPr>
          <p:cNvSpPr txBox="1"/>
          <p:nvPr/>
        </p:nvSpPr>
        <p:spPr>
          <a:xfrm>
            <a:off x="4572000" y="518984"/>
            <a:ext cx="4979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es-A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s-AR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A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</a:t>
            </a:r>
            <a:r>
              <a:rPr lang="es-A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couple</a:t>
            </a:r>
            <a:r>
              <a:rPr lang="es-A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flat 5 </a:t>
            </a:r>
            <a:r>
              <a:rPr lang="es-AR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can’t</a:t>
            </a:r>
            <a:r>
              <a:rPr lang="es-A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</a:t>
            </a:r>
            <a:r>
              <a:rPr lang="es-A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2E26FA28-79A1-484D-AFF5-40D1B1E28F8B}"/>
              </a:ext>
            </a:extLst>
          </p:cNvPr>
          <p:cNvSpPr txBox="1"/>
          <p:nvPr/>
        </p:nvSpPr>
        <p:spPr>
          <a:xfrm>
            <a:off x="4695568" y="2088292"/>
            <a:ext cx="6610864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sz="2800" dirty="0" err="1"/>
              <a:t>What</a:t>
            </a:r>
            <a:r>
              <a:rPr lang="es-AR" sz="2800" dirty="0"/>
              <a:t> </a:t>
            </a:r>
            <a:r>
              <a:rPr lang="es-AR" sz="2800" dirty="0" err="1"/>
              <a:t>is</a:t>
            </a:r>
            <a:r>
              <a:rPr lang="es-AR" sz="2800" dirty="0"/>
              <a:t> </a:t>
            </a:r>
            <a:r>
              <a:rPr lang="es-AR" sz="2800" dirty="0" err="1"/>
              <a:t>the</a:t>
            </a:r>
            <a:r>
              <a:rPr lang="es-AR" sz="2800" dirty="0"/>
              <a:t> </a:t>
            </a:r>
            <a:r>
              <a:rPr lang="es-AR" sz="2800" dirty="0" err="1"/>
              <a:t>woman</a:t>
            </a:r>
            <a:r>
              <a:rPr lang="es-AR" sz="2800" dirty="0"/>
              <a:t> in flat 1 </a:t>
            </a:r>
            <a:r>
              <a:rPr lang="es-AR" sz="2800" dirty="0" err="1"/>
              <a:t>doing</a:t>
            </a:r>
            <a:r>
              <a:rPr lang="es-AR" sz="2800" dirty="0"/>
              <a:t>?</a:t>
            </a:r>
          </a:p>
          <a:p>
            <a:r>
              <a:rPr lang="es-AR" sz="2800" dirty="0" err="1"/>
              <a:t>What</a:t>
            </a:r>
            <a:r>
              <a:rPr lang="es-AR" sz="2800" dirty="0"/>
              <a:t> are </a:t>
            </a:r>
            <a:r>
              <a:rPr lang="es-AR" sz="2800" dirty="0" err="1"/>
              <a:t>the</a:t>
            </a:r>
            <a:r>
              <a:rPr lang="es-AR" sz="2800" dirty="0"/>
              <a:t> </a:t>
            </a:r>
            <a:r>
              <a:rPr lang="es-AR" sz="2800" dirty="0" err="1"/>
              <a:t>couple</a:t>
            </a:r>
            <a:r>
              <a:rPr lang="es-AR" sz="2800" dirty="0"/>
              <a:t> in flat 2 </a:t>
            </a:r>
            <a:r>
              <a:rPr lang="es-AR" sz="2800" dirty="0" err="1"/>
              <a:t>doing</a:t>
            </a:r>
            <a:r>
              <a:rPr lang="es-AR" sz="2800" dirty="0"/>
              <a:t>?</a:t>
            </a:r>
          </a:p>
          <a:p>
            <a:r>
              <a:rPr lang="es-AR" sz="2800" dirty="0" err="1"/>
              <a:t>What</a:t>
            </a:r>
            <a:r>
              <a:rPr lang="es-AR" sz="2800" dirty="0"/>
              <a:t> </a:t>
            </a:r>
            <a:r>
              <a:rPr lang="es-AR" sz="2800" dirty="0" err="1"/>
              <a:t>is</a:t>
            </a:r>
            <a:r>
              <a:rPr lang="es-AR" sz="2800" dirty="0"/>
              <a:t> </a:t>
            </a:r>
            <a:r>
              <a:rPr lang="es-AR" sz="2800" dirty="0" err="1"/>
              <a:t>the</a:t>
            </a:r>
            <a:r>
              <a:rPr lang="es-AR" sz="2800" dirty="0"/>
              <a:t> </a:t>
            </a:r>
            <a:r>
              <a:rPr lang="es-AR" sz="2800" dirty="0" err="1"/>
              <a:t>couple</a:t>
            </a:r>
            <a:r>
              <a:rPr lang="es-AR" sz="2800" dirty="0"/>
              <a:t> in flat 3 </a:t>
            </a:r>
            <a:r>
              <a:rPr lang="es-AR" sz="2800" dirty="0" err="1"/>
              <a:t>doing</a:t>
            </a:r>
            <a:r>
              <a:rPr lang="es-AR" sz="2800" dirty="0"/>
              <a:t>?</a:t>
            </a:r>
          </a:p>
          <a:p>
            <a:r>
              <a:rPr lang="es-AR" sz="2800" dirty="0" err="1"/>
              <a:t>What</a:t>
            </a:r>
            <a:r>
              <a:rPr lang="es-AR" sz="2800" dirty="0"/>
              <a:t> </a:t>
            </a:r>
            <a:r>
              <a:rPr lang="es-AR" sz="2800" dirty="0" err="1"/>
              <a:t>is</a:t>
            </a:r>
            <a:r>
              <a:rPr lang="es-AR" sz="2800" dirty="0"/>
              <a:t> </a:t>
            </a:r>
            <a:r>
              <a:rPr lang="es-AR" sz="2800" dirty="0" err="1"/>
              <a:t>the</a:t>
            </a:r>
            <a:r>
              <a:rPr lang="es-AR" sz="2800" dirty="0"/>
              <a:t> baby in flat 4 </a:t>
            </a:r>
            <a:r>
              <a:rPr lang="es-AR" sz="2800" dirty="0" err="1"/>
              <a:t>doing</a:t>
            </a:r>
            <a:r>
              <a:rPr lang="es-AR" sz="2800" dirty="0"/>
              <a:t>?</a:t>
            </a:r>
          </a:p>
          <a:p>
            <a:r>
              <a:rPr lang="es-AR" sz="2800" dirty="0" err="1"/>
              <a:t>What</a:t>
            </a:r>
            <a:r>
              <a:rPr lang="es-AR" sz="2800" dirty="0"/>
              <a:t> </a:t>
            </a:r>
            <a:r>
              <a:rPr lang="es-AR" sz="2800" dirty="0" err="1"/>
              <a:t>is</a:t>
            </a:r>
            <a:r>
              <a:rPr lang="es-AR" sz="2800" dirty="0"/>
              <a:t> </a:t>
            </a:r>
            <a:r>
              <a:rPr lang="es-AR" sz="2800" dirty="0" err="1"/>
              <a:t>the</a:t>
            </a:r>
            <a:r>
              <a:rPr lang="es-AR" sz="2800" dirty="0"/>
              <a:t> </a:t>
            </a:r>
            <a:r>
              <a:rPr lang="es-AR" sz="2800" dirty="0" err="1"/>
              <a:t>young</a:t>
            </a:r>
            <a:r>
              <a:rPr lang="es-AR" sz="2800" dirty="0"/>
              <a:t> </a:t>
            </a:r>
            <a:r>
              <a:rPr lang="es-AR" sz="2800" dirty="0" err="1"/>
              <a:t>man</a:t>
            </a:r>
            <a:r>
              <a:rPr lang="es-AR" sz="2800" dirty="0"/>
              <a:t> in flat 6 </a:t>
            </a:r>
            <a:r>
              <a:rPr lang="es-AR" sz="2800" dirty="0" err="1"/>
              <a:t>doing</a:t>
            </a:r>
            <a:r>
              <a:rPr lang="es-AR" sz="2800" dirty="0"/>
              <a:t>?</a:t>
            </a:r>
          </a:p>
          <a:p>
            <a:r>
              <a:rPr lang="es-AR" sz="2800" dirty="0" err="1"/>
              <a:t>What</a:t>
            </a:r>
            <a:r>
              <a:rPr lang="es-AR" sz="2800" dirty="0"/>
              <a:t> </a:t>
            </a:r>
            <a:r>
              <a:rPr lang="es-AR" sz="2800" dirty="0" err="1"/>
              <a:t>is</a:t>
            </a:r>
            <a:r>
              <a:rPr lang="es-AR" sz="2800" dirty="0"/>
              <a:t> </a:t>
            </a:r>
            <a:r>
              <a:rPr lang="es-AR" sz="2800" dirty="0" err="1"/>
              <a:t>the</a:t>
            </a:r>
            <a:r>
              <a:rPr lang="es-AR" sz="2800" dirty="0"/>
              <a:t> </a:t>
            </a:r>
            <a:r>
              <a:rPr lang="es-AR" sz="2800" dirty="0" err="1"/>
              <a:t>dog</a:t>
            </a:r>
            <a:r>
              <a:rPr lang="es-AR" sz="2800" dirty="0"/>
              <a:t> in flat 7 </a:t>
            </a:r>
            <a:r>
              <a:rPr lang="es-AR" sz="2800" dirty="0" err="1"/>
              <a:t>doing</a:t>
            </a:r>
            <a:r>
              <a:rPr lang="es-AR" sz="2800" dirty="0"/>
              <a:t>?</a:t>
            </a:r>
          </a:p>
          <a:p>
            <a:r>
              <a:rPr lang="es-AR" sz="2800" dirty="0" err="1"/>
              <a:t>What</a:t>
            </a:r>
            <a:r>
              <a:rPr lang="es-AR" sz="2800" dirty="0"/>
              <a:t> are </a:t>
            </a:r>
            <a:r>
              <a:rPr lang="es-AR" sz="2800" dirty="0" err="1"/>
              <a:t>the</a:t>
            </a:r>
            <a:r>
              <a:rPr lang="es-AR" sz="2800" dirty="0"/>
              <a:t> </a:t>
            </a:r>
            <a:r>
              <a:rPr lang="es-AR" sz="2800" dirty="0" err="1"/>
              <a:t>people</a:t>
            </a:r>
            <a:r>
              <a:rPr lang="es-AR" sz="2800" dirty="0"/>
              <a:t> in flat 8 </a:t>
            </a:r>
            <a:r>
              <a:rPr lang="es-AR" sz="2800" dirty="0" err="1"/>
              <a:t>doing</a:t>
            </a:r>
            <a:r>
              <a:rPr lang="es-AR" sz="2800" dirty="0"/>
              <a:t>?</a:t>
            </a:r>
          </a:p>
          <a:p>
            <a:r>
              <a:rPr lang="es-AR" sz="2800" dirty="0" err="1"/>
              <a:t>What</a:t>
            </a:r>
            <a:r>
              <a:rPr lang="es-AR" sz="2800" dirty="0"/>
              <a:t> are </a:t>
            </a:r>
            <a:r>
              <a:rPr lang="es-AR" sz="2800" dirty="0" err="1"/>
              <a:t>the</a:t>
            </a:r>
            <a:r>
              <a:rPr lang="es-AR" sz="2800" dirty="0"/>
              <a:t> </a:t>
            </a:r>
            <a:r>
              <a:rPr lang="es-AR" sz="2800" dirty="0" err="1"/>
              <a:t>children</a:t>
            </a:r>
            <a:r>
              <a:rPr lang="es-AR" sz="2800" dirty="0"/>
              <a:t> in flat 9  </a:t>
            </a:r>
            <a:r>
              <a:rPr lang="es-AR" sz="2800" dirty="0" err="1"/>
              <a:t>doing</a:t>
            </a:r>
            <a:r>
              <a:rPr lang="es-AR" sz="2800" dirty="0"/>
              <a:t>?</a:t>
            </a:r>
          </a:p>
          <a:p>
            <a:r>
              <a:rPr lang="es-AR" sz="2800" dirty="0" err="1"/>
              <a:t>What</a:t>
            </a:r>
            <a:r>
              <a:rPr lang="es-AR" sz="2800" dirty="0"/>
              <a:t> are </a:t>
            </a:r>
            <a:r>
              <a:rPr lang="es-AR" sz="2800" dirty="0" err="1"/>
              <a:t>the</a:t>
            </a:r>
            <a:r>
              <a:rPr lang="es-AR" sz="2800" dirty="0"/>
              <a:t> </a:t>
            </a:r>
            <a:r>
              <a:rPr lang="es-AR" sz="2800" dirty="0" err="1"/>
              <a:t>people</a:t>
            </a:r>
            <a:r>
              <a:rPr lang="es-AR" sz="2800" dirty="0"/>
              <a:t> in </a:t>
            </a:r>
            <a:r>
              <a:rPr lang="es-AR" sz="2800" dirty="0" err="1"/>
              <a:t>the</a:t>
            </a:r>
            <a:r>
              <a:rPr lang="es-AR" sz="2800" dirty="0"/>
              <a:t> </a:t>
            </a:r>
            <a:r>
              <a:rPr lang="es-AR" sz="2800" dirty="0" err="1"/>
              <a:t>street</a:t>
            </a:r>
            <a:r>
              <a:rPr lang="es-AR" sz="2800" dirty="0"/>
              <a:t> </a:t>
            </a:r>
            <a:r>
              <a:rPr lang="es-AR" sz="2800" dirty="0" err="1"/>
              <a:t>doing</a:t>
            </a:r>
            <a:r>
              <a:rPr lang="es-AR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083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2E26FA28-79A1-484D-AFF5-40D1B1E28F8B}"/>
              </a:ext>
            </a:extLst>
          </p:cNvPr>
          <p:cNvSpPr txBox="1"/>
          <p:nvPr/>
        </p:nvSpPr>
        <p:spPr>
          <a:xfrm>
            <a:off x="7352271" y="3574425"/>
            <a:ext cx="4238367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woman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flat 1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doing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s-AR" dirty="0" err="1">
                <a:solidFill>
                  <a:prstClr val="black"/>
                </a:solidFill>
                <a:latin typeface="Calibri" panose="020F0502020204030204"/>
              </a:rPr>
              <a:t>man</a:t>
            </a:r>
            <a:r>
              <a:rPr lang="es-AR" dirty="0">
                <a:solidFill>
                  <a:prstClr val="black"/>
                </a:solidFill>
                <a:latin typeface="Calibri" panose="020F0502020204030204"/>
              </a:rPr>
              <a:t> and </a:t>
            </a:r>
            <a:r>
              <a:rPr lang="es-AR" dirty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es-AR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AR" dirty="0" err="1">
                <a:solidFill>
                  <a:prstClr val="black"/>
                </a:solidFill>
                <a:latin typeface="Calibri" panose="020F0502020204030204"/>
              </a:rPr>
              <a:t>woman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flat 2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doing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couple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flat 3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doing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baby in flat 4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doing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young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flat 6 </a:t>
            </a:r>
            <a:r>
              <a:rPr kumimoji="0" lang="es-A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doing</a:t>
            </a:r>
            <a:r>
              <a:rPr kumimoji="0" lang="es-A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3347F3B7-9959-43C9-8605-FD0238F9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85" y="420130"/>
            <a:ext cx="5881297" cy="610433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7762296-FE8C-411C-861D-083AA6D08F42}"/>
              </a:ext>
            </a:extLst>
          </p:cNvPr>
          <p:cNvSpPr txBox="1"/>
          <p:nvPr/>
        </p:nvSpPr>
        <p:spPr>
          <a:xfrm>
            <a:off x="7030994" y="1529249"/>
            <a:ext cx="6079526" cy="1754326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Why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can’t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they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sleep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270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2E26FA28-79A1-484D-AFF5-40D1B1E28F8B}"/>
              </a:ext>
            </a:extLst>
          </p:cNvPr>
          <p:cNvSpPr txBox="1"/>
          <p:nvPr/>
        </p:nvSpPr>
        <p:spPr>
          <a:xfrm>
            <a:off x="7352271" y="3574425"/>
            <a:ext cx="423836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baby in flat 4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doing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young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flat 6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doing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flat 7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doing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people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flat 8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doing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children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flat 9  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doing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CF391F7-97D4-47EA-9221-3DCB290B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42" y="237040"/>
            <a:ext cx="5747841" cy="63839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11FF08CD-F262-4190-8385-F1D7B2181A31}"/>
              </a:ext>
            </a:extLst>
          </p:cNvPr>
          <p:cNvSpPr txBox="1"/>
          <p:nvPr/>
        </p:nvSpPr>
        <p:spPr>
          <a:xfrm>
            <a:off x="6944497" y="1328686"/>
            <a:ext cx="6079526" cy="1754326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Why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can’t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they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sleep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2487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7C7B741F-C177-46D1-B7E6-47B41044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2" y="306660"/>
            <a:ext cx="3019018" cy="623329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2E26FA28-79A1-484D-AFF5-40D1B1E28F8B}"/>
              </a:ext>
            </a:extLst>
          </p:cNvPr>
          <p:cNvSpPr txBox="1"/>
          <p:nvPr/>
        </p:nvSpPr>
        <p:spPr>
          <a:xfrm>
            <a:off x="3754788" y="2476960"/>
            <a:ext cx="661086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</a:t>
            </a:r>
            <a:r>
              <a:rPr kumimoji="0" lang="es-A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</a:t>
            </a:r>
            <a:r>
              <a:rPr kumimoji="0" lang="es-A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people</a:t>
            </a:r>
            <a:r>
              <a:rPr kumimoji="0" lang="es-A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es-A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s-A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street</a:t>
            </a:r>
            <a:r>
              <a:rPr kumimoji="0" lang="es-A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doing</a:t>
            </a:r>
            <a:r>
              <a:rPr kumimoji="0" lang="es-A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F700CEF7-46F1-4658-9628-3CE0CB70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0" y="3116294"/>
            <a:ext cx="5391861" cy="353977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17287310-E9B1-4D14-A60A-FD91AAD1A0A9}"/>
              </a:ext>
            </a:extLst>
          </p:cNvPr>
          <p:cNvSpPr txBox="1"/>
          <p:nvPr/>
        </p:nvSpPr>
        <p:spPr>
          <a:xfrm>
            <a:off x="7060220" y="1155690"/>
            <a:ext cx="6079526" cy="1754326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Why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can’t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they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sleep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14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7C7B741F-C177-46D1-B7E6-47B41044F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1" y="268615"/>
            <a:ext cx="3061384" cy="63207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78D8974-B51E-4B16-AF28-E33B2F068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892" y="361084"/>
            <a:ext cx="4414194" cy="62117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98171EC-53A6-484E-B9B0-EC37B7EF3729}"/>
              </a:ext>
            </a:extLst>
          </p:cNvPr>
          <p:cNvSpPr txBox="1"/>
          <p:nvPr/>
        </p:nvSpPr>
        <p:spPr>
          <a:xfrm>
            <a:off x="7352270" y="1897096"/>
            <a:ext cx="6079526" cy="1754326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Why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can’t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they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A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sleep</a:t>
            </a:r>
            <a:r>
              <a:rPr kumimoji="0" lang="es-AR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8" name="5B_3.3">
            <a:hlinkClick r:id="" action="ppaction://media"/>
            <a:extLst>
              <a:ext uri="{FF2B5EF4-FFF2-40B4-BE49-F238E27FC236}">
                <a16:creationId xmlns:a16="http://schemas.microsoft.com/office/drawing/2014/main" xmlns="" id="{33805E71-373B-4DDA-A9E6-A632A2B206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57207" y="51874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8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D4013ABC-E0B6-48E3-B126-9877BB007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65684" y="593015"/>
            <a:ext cx="9260632" cy="5671969"/>
          </a:xfrm>
          <a:prstGeom prst="rect">
            <a:avLst/>
          </a:prstGeom>
        </p:spPr>
      </p:pic>
      <p:pic>
        <p:nvPicPr>
          <p:cNvPr id="5" name="5B_3.4">
            <a:hlinkClick r:id="" action="ppaction://media"/>
            <a:extLst>
              <a:ext uri="{FF2B5EF4-FFF2-40B4-BE49-F238E27FC236}">
                <a16:creationId xmlns:a16="http://schemas.microsoft.com/office/drawing/2014/main" xmlns="" id="{6E47DBE2-1F13-4E8D-A3E2-D25DABFC9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4606" y="7640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476</Words>
  <Application>Microsoft Office PowerPoint</Application>
  <PresentationFormat>Personalizado</PresentationFormat>
  <Paragraphs>123</Paragraphs>
  <Slides>21</Slides>
  <Notes>0</Notes>
  <HiddenSlides>0</HiddenSlides>
  <MMClips>4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21</vt:i4>
      </vt:variant>
    </vt:vector>
  </HeadingPairs>
  <TitlesOfParts>
    <vt:vector size="24" baseType="lpstr">
      <vt:lpstr>Tema de Office</vt:lpstr>
      <vt:lpstr>1_Tema de Office</vt:lpstr>
      <vt:lpstr>2_Tema de Office</vt:lpstr>
      <vt:lpstr>5 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 CONTINUOUS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B</dc:title>
  <dc:creator>Gladys</dc:creator>
  <cp:lastModifiedBy>gladysmaba@outlook.com</cp:lastModifiedBy>
  <cp:revision>24</cp:revision>
  <dcterms:created xsi:type="dcterms:W3CDTF">2020-11-09T14:58:16Z</dcterms:created>
  <dcterms:modified xsi:type="dcterms:W3CDTF">2024-05-14T19:52:40Z</dcterms:modified>
</cp:coreProperties>
</file>